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61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7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28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28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98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98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36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52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56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01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16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A7E3C-A160-495C-A294-44F8937400F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7C1B63-DD5C-4F0A-8832-A4F766C2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14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BCD8DE0-1F0E-F74F-1395-B9FF91EC09BD}"/>
              </a:ext>
            </a:extLst>
          </p:cNvPr>
          <p:cNvSpPr txBox="1"/>
          <p:nvPr/>
        </p:nvSpPr>
        <p:spPr>
          <a:xfrm>
            <a:off x="0" y="119132"/>
            <a:ext cx="12192000" cy="14597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229235">
              <a:lnSpc>
                <a:spcPct val="107000"/>
              </a:lnSpc>
              <a:spcAft>
                <a:spcPts val="800"/>
              </a:spcAft>
            </a:pPr>
            <a:r>
              <a:rPr lang="ja-JP" altLang="ja-JP" sz="3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リチウムイオン電池・ニカド電池・ニッケル水素電池・モバイルバッテリ－</a:t>
            </a:r>
            <a:endParaRPr lang="en-US" altLang="ja-JP" sz="30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229235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b="1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　　　　　　</a:t>
            </a:r>
            <a:r>
              <a:rPr lang="ja-JP" altLang="en-US" sz="2000" b="1" kern="1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　　  </a:t>
            </a:r>
            <a:r>
              <a:rPr lang="ja-JP" alt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（二次電池）の</a:t>
            </a:r>
            <a:r>
              <a:rPr lang="ja-JP" altLang="en-US" sz="3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出し方</a:t>
            </a:r>
            <a:endParaRPr lang="en-US" altLang="ja-JP" sz="3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229235">
              <a:lnSpc>
                <a:spcPct val="107000"/>
              </a:lnSpc>
              <a:spcAft>
                <a:spcPts val="800"/>
              </a:spcAft>
            </a:pP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38229331-249B-6EF3-D775-C93BC84F7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783523"/>
              </p:ext>
            </p:extLst>
          </p:nvPr>
        </p:nvGraphicFramePr>
        <p:xfrm>
          <a:off x="1904858" y="4145835"/>
          <a:ext cx="8345170" cy="2532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43601934"/>
                    </a:ext>
                  </a:extLst>
                </a:gridCol>
                <a:gridCol w="1889760">
                  <a:extLst>
                    <a:ext uri="{9D8B030D-6E8A-4147-A177-3AD203B41FA5}">
                      <a16:colId xmlns:a16="http://schemas.microsoft.com/office/drawing/2014/main" val="2570638253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3218784710"/>
                    </a:ext>
                  </a:extLst>
                </a:gridCol>
                <a:gridCol w="1867535">
                  <a:extLst>
                    <a:ext uri="{9D8B030D-6E8A-4147-A177-3AD203B41FA5}">
                      <a16:colId xmlns:a16="http://schemas.microsoft.com/office/drawing/2014/main" val="91616532"/>
                    </a:ext>
                  </a:extLst>
                </a:gridCol>
              </a:tblGrid>
              <a:tr h="666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ja-JP" sz="11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JBRC</a:t>
                      </a: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協力店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（家電量販店等）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市役所生活環境課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番）窓口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豊前市外二町清掃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センター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3138230"/>
                  </a:ext>
                </a:extLst>
              </a:tr>
              <a:tr h="960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回収対象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lang="en-US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JBRC</a:t>
                      </a: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リサイクルマークあり）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回収できる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回収できる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回収できる（有料）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5266608"/>
                  </a:ext>
                </a:extLst>
              </a:tr>
              <a:tr h="905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回収対象外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（マークなし・破損品・膨張品など）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2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回収できない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2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回収できる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回収できる（有料）</a:t>
                      </a:r>
                      <a:endParaRPr lang="ja-JP" sz="12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9392101"/>
                  </a:ext>
                </a:extLst>
              </a:tr>
            </a:tbl>
          </a:graphicData>
        </a:graphic>
      </p:graphicFrame>
      <p:sp>
        <p:nvSpPr>
          <p:cNvPr id="31" name="円: 塗りつぶしなし 30">
            <a:extLst>
              <a:ext uri="{FF2B5EF4-FFF2-40B4-BE49-F238E27FC236}">
                <a16:creationId xmlns:a16="http://schemas.microsoft.com/office/drawing/2014/main" id="{BDE4A76F-725C-B49B-142D-F368B04C3F0D}"/>
              </a:ext>
            </a:extLst>
          </p:cNvPr>
          <p:cNvSpPr/>
          <p:nvPr/>
        </p:nvSpPr>
        <p:spPr>
          <a:xfrm>
            <a:off x="8854239" y="5931234"/>
            <a:ext cx="546100" cy="466725"/>
          </a:xfrm>
          <a:prstGeom prst="donut">
            <a:avLst>
              <a:gd name="adj" fmla="val 7784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2" name="円: 塗りつぶしなし 31">
            <a:extLst>
              <a:ext uri="{FF2B5EF4-FFF2-40B4-BE49-F238E27FC236}">
                <a16:creationId xmlns:a16="http://schemas.microsoft.com/office/drawing/2014/main" id="{AC0317A5-5ACA-CB3E-C0C0-D0EC90B4929F}"/>
              </a:ext>
            </a:extLst>
          </p:cNvPr>
          <p:cNvSpPr/>
          <p:nvPr/>
        </p:nvSpPr>
        <p:spPr>
          <a:xfrm>
            <a:off x="8843229" y="4988245"/>
            <a:ext cx="546100" cy="466725"/>
          </a:xfrm>
          <a:prstGeom prst="donut">
            <a:avLst>
              <a:gd name="adj" fmla="val 7784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3" name="円: 塗りつぶしなし 32">
            <a:extLst>
              <a:ext uri="{FF2B5EF4-FFF2-40B4-BE49-F238E27FC236}">
                <a16:creationId xmlns:a16="http://schemas.microsoft.com/office/drawing/2014/main" id="{F8B88360-A353-AD43-4AA7-BC8464E1BC15}"/>
              </a:ext>
            </a:extLst>
          </p:cNvPr>
          <p:cNvSpPr/>
          <p:nvPr/>
        </p:nvSpPr>
        <p:spPr>
          <a:xfrm>
            <a:off x="7192791" y="5936599"/>
            <a:ext cx="546100" cy="466725"/>
          </a:xfrm>
          <a:prstGeom prst="donut">
            <a:avLst>
              <a:gd name="adj" fmla="val 7784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4" name="円: 塗りつぶしなし 33">
            <a:extLst>
              <a:ext uri="{FF2B5EF4-FFF2-40B4-BE49-F238E27FC236}">
                <a16:creationId xmlns:a16="http://schemas.microsoft.com/office/drawing/2014/main" id="{AF974247-803A-FDBB-A096-8B3736E2133B}"/>
              </a:ext>
            </a:extLst>
          </p:cNvPr>
          <p:cNvSpPr/>
          <p:nvPr/>
        </p:nvSpPr>
        <p:spPr>
          <a:xfrm>
            <a:off x="5372593" y="4993610"/>
            <a:ext cx="546100" cy="466725"/>
          </a:xfrm>
          <a:prstGeom prst="donut">
            <a:avLst>
              <a:gd name="adj" fmla="val 7784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5" name="円: 塗りつぶしなし 34">
            <a:extLst>
              <a:ext uri="{FF2B5EF4-FFF2-40B4-BE49-F238E27FC236}">
                <a16:creationId xmlns:a16="http://schemas.microsoft.com/office/drawing/2014/main" id="{58AFD4A5-3B4D-093A-C194-6961D4D8B613}"/>
              </a:ext>
            </a:extLst>
          </p:cNvPr>
          <p:cNvSpPr/>
          <p:nvPr/>
        </p:nvSpPr>
        <p:spPr>
          <a:xfrm>
            <a:off x="7192791" y="4993610"/>
            <a:ext cx="546100" cy="466725"/>
          </a:xfrm>
          <a:prstGeom prst="donut">
            <a:avLst>
              <a:gd name="adj" fmla="val 7784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D154DE3B-E317-2B5F-F32A-87AB9BD3E718}"/>
              </a:ext>
            </a:extLst>
          </p:cNvPr>
          <p:cNvSpPr/>
          <p:nvPr/>
        </p:nvSpPr>
        <p:spPr>
          <a:xfrm>
            <a:off x="5213843" y="5811037"/>
            <a:ext cx="863600" cy="765175"/>
          </a:xfrm>
          <a:prstGeom prst="mathMultiply">
            <a:avLst>
              <a:gd name="adj1" fmla="val 4712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8011139-BA72-7DCA-34FF-EBCA294DFB69}"/>
              </a:ext>
            </a:extLst>
          </p:cNvPr>
          <p:cNvSpPr txBox="1"/>
          <p:nvPr/>
        </p:nvSpPr>
        <p:spPr>
          <a:xfrm>
            <a:off x="1790784" y="2953114"/>
            <a:ext cx="93667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・回収・リサイクルが必要であることを示す記号（スリーアローマーク）と電池の種類を示す英文字でリサイクルマークは構成されています。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・リサイクルできる小型充電式電池を見分けるには、まず電池についている「リサイクルマーク」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を探してください。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｢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資源有効利用促進法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｣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施行前のものには、リサイクルマークの無いものもあります。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FF08D09-2570-0BF1-325C-50CEEE2F5AA0}"/>
              </a:ext>
            </a:extLst>
          </p:cNvPr>
          <p:cNvSpPr txBox="1"/>
          <p:nvPr/>
        </p:nvSpPr>
        <p:spPr>
          <a:xfrm>
            <a:off x="1922585" y="3695427"/>
            <a:ext cx="1343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回収場所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フレーム 1">
            <a:extLst>
              <a:ext uri="{FF2B5EF4-FFF2-40B4-BE49-F238E27FC236}">
                <a16:creationId xmlns:a16="http://schemas.microsoft.com/office/drawing/2014/main" id="{990EC5C3-8738-A826-BE97-F1A298D5C14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87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26D1232-BC71-05D1-D9ED-0A842A1C2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3265" y="1578892"/>
            <a:ext cx="5844755" cy="135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7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156</Words>
  <Application>Microsoft Office PowerPoint</Application>
  <PresentationFormat>ワイド画面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HGSｺﾞｼｯｸM</vt:lpstr>
      <vt:lpstr>游明朝</vt:lpstr>
      <vt:lpstr>Aptos</vt:lpstr>
      <vt:lpstr>Aptos Display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谷 智史</dc:creator>
  <cp:lastModifiedBy>谷 智史</cp:lastModifiedBy>
  <cp:revision>2</cp:revision>
  <cp:lastPrinted>2026-03-16T07:59:32Z</cp:lastPrinted>
  <dcterms:created xsi:type="dcterms:W3CDTF">2026-03-16T05:16:05Z</dcterms:created>
  <dcterms:modified xsi:type="dcterms:W3CDTF">2026-03-17T01:53:05Z</dcterms:modified>
</cp:coreProperties>
</file>